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63" r:id="rId4"/>
    <p:sldId id="260" r:id="rId5"/>
    <p:sldId id="264" r:id="rId6"/>
    <p:sldId id="267" r:id="rId7"/>
    <p:sldId id="268" r:id="rId8"/>
    <p:sldId id="258" r:id="rId9"/>
    <p:sldId id="265" r:id="rId10"/>
    <p:sldId id="266" r:id="rId11"/>
    <p:sldId id="275" r:id="rId12"/>
    <p:sldId id="257" r:id="rId13"/>
    <p:sldId id="259" r:id="rId14"/>
    <p:sldId id="269" r:id="rId15"/>
    <p:sldId id="261" r:id="rId16"/>
    <p:sldId id="270" r:id="rId17"/>
    <p:sldId id="271" r:id="rId18"/>
    <p:sldId id="272" r:id="rId19"/>
    <p:sldId id="274" r:id="rId20"/>
    <p:sldId id="273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78" y="-8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756431B-C305-461D-AE24-C57BC24AC91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EE924C-CA2D-4E13-8015-5F7F03F9BAE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56431B-C305-461D-AE24-C57BC24AC91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E924C-CA2D-4E13-8015-5F7F03F9BA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56431B-C305-461D-AE24-C57BC24AC91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E924C-CA2D-4E13-8015-5F7F03F9BA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56431B-C305-461D-AE24-C57BC24AC91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E924C-CA2D-4E13-8015-5F7F03F9BA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756431B-C305-461D-AE24-C57BC24AC91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EE924C-CA2D-4E13-8015-5F7F03F9BAE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56431B-C305-461D-AE24-C57BC24AC91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FEE924C-CA2D-4E13-8015-5F7F03F9BAE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56431B-C305-461D-AE24-C57BC24AC91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FEE924C-CA2D-4E13-8015-5F7F03F9BA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56431B-C305-461D-AE24-C57BC24AC91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E924C-CA2D-4E13-8015-5F7F03F9BAE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56431B-C305-461D-AE24-C57BC24AC91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E924C-CA2D-4E13-8015-5F7F03F9BA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756431B-C305-461D-AE24-C57BC24AC91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EE924C-CA2D-4E13-8015-5F7F03F9BAE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756431B-C305-461D-AE24-C57BC24AC91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EE924C-CA2D-4E13-8015-5F7F03F9BAE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756431B-C305-461D-AE24-C57BC24AC91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FEE924C-CA2D-4E13-8015-5F7F03F9BAE9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533400"/>
            <a:ext cx="6248400" cy="17021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Department of Youth </a:t>
            </a:r>
            <a:br>
              <a:rPr lang="en-US" dirty="0" smtClean="0"/>
            </a:br>
            <a:r>
              <a:rPr lang="en-US" dirty="0" smtClean="0"/>
              <a:t>&amp; Women’s Affairs (DYWA)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1600200" cy="1612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52400" y="2819400"/>
            <a:ext cx="8991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Our mission is to inspire growth for youth and women through instructive programs, skill training, seminars, cultural programs, and informational network programs. In addition, act as a liaison between resources, attain gender equality, promote health &amp; wellness activities and ensure inclusion of persons with disabilities.</a:t>
            </a:r>
          </a:p>
          <a:p>
            <a:endParaRPr lang="en-US" sz="2200" dirty="0" smtClean="0"/>
          </a:p>
          <a:p>
            <a:r>
              <a:rPr lang="en-US" sz="2200" dirty="0" smtClean="0"/>
              <a:t>The vision of DYWA is to empower, uplift and improve the quality of life for the youth and women of American Samoa through nurturance, education, training, development information, networking and</a:t>
            </a:r>
          </a:p>
          <a:p>
            <a:r>
              <a:rPr lang="en-US" sz="2200" dirty="0" smtClean="0"/>
              <a:t>services.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4276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Building Security For Family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44189"/>
            <a:ext cx="8229600" cy="2544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Helpful solutions:</a:t>
            </a:r>
          </a:p>
          <a:p>
            <a:r>
              <a:rPr lang="en-US" sz="3600" dirty="0" smtClean="0"/>
              <a:t>Make an evacuation route plan</a:t>
            </a:r>
          </a:p>
          <a:p>
            <a:r>
              <a:rPr lang="en-US" sz="3600" dirty="0" smtClean="0"/>
              <a:t>Identify your shelter plan or meeting locations</a:t>
            </a:r>
          </a:p>
          <a:p>
            <a:r>
              <a:rPr lang="en-US" sz="3600" dirty="0" smtClean="0"/>
              <a:t>Create an emergency community plan </a:t>
            </a:r>
          </a:p>
          <a:p>
            <a:r>
              <a:rPr lang="en-US" sz="3600" dirty="0" smtClean="0"/>
              <a:t>Prepare 72-hour kits </a:t>
            </a:r>
          </a:p>
          <a:p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762000" y="1474857"/>
            <a:ext cx="251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24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1219200"/>
            <a:ext cx="4572000" cy="317546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Partners Community</a:t>
            </a:r>
            <a:br>
              <a:rPr lang="en-US" dirty="0" smtClean="0"/>
            </a:br>
            <a:r>
              <a:rPr lang="en-US" dirty="0" smtClean="0"/>
              <a:t> Fair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" y="16863"/>
            <a:ext cx="4559644" cy="6841137"/>
          </a:xfrm>
        </p:spPr>
      </p:pic>
    </p:spTree>
    <p:extLst>
      <p:ext uri="{BB962C8B-B14F-4D97-AF65-F5344CB8AC3E}">
        <p14:creationId xmlns:p14="http://schemas.microsoft.com/office/powerpoint/2010/main" val="44295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Forming Partnerships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0"/>
            <a:ext cx="6781800" cy="5086350"/>
          </a:xfrm>
        </p:spPr>
      </p:pic>
    </p:spTree>
    <p:extLst>
      <p:ext uri="{BB962C8B-B14F-4D97-AF65-F5344CB8AC3E}">
        <p14:creationId xmlns:p14="http://schemas.microsoft.com/office/powerpoint/2010/main" val="320113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RECYCLE &amp; REPRODUCE </a:t>
            </a:r>
            <a:br>
              <a:rPr lang="en-US" dirty="0" smtClean="0"/>
            </a:br>
            <a:r>
              <a:rPr lang="en-US" dirty="0" smtClean="0"/>
              <a:t>Plastic Workshop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46238"/>
            <a:ext cx="3394471" cy="452596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84870"/>
            <a:ext cx="66294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8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533400"/>
            <a:ext cx="9448800" cy="80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4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2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0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57538"/>
            <a:ext cx="7543800" cy="502797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err="1" smtClean="0"/>
              <a:t>Tautua</a:t>
            </a:r>
            <a:r>
              <a:rPr lang="en-US" sz="3600" dirty="0" smtClean="0"/>
              <a:t> Samoa: </a:t>
            </a:r>
            <a:br>
              <a:rPr lang="en-US" sz="3600" dirty="0" smtClean="0"/>
            </a:br>
            <a:r>
              <a:rPr lang="en-US" sz="3600" dirty="0" smtClean="0"/>
              <a:t>Mental Health Resource Clinic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9387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 Homeland Security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1"/>
            <a:ext cx="5715000" cy="4911390"/>
          </a:xfrm>
        </p:spPr>
      </p:pic>
    </p:spTree>
    <p:extLst>
      <p:ext uri="{BB962C8B-B14F-4D97-AF65-F5344CB8AC3E}">
        <p14:creationId xmlns:p14="http://schemas.microsoft.com/office/powerpoint/2010/main" val="66495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 Visitors Bureau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00" y="1646238"/>
            <a:ext cx="6790600" cy="4525962"/>
          </a:xfrm>
        </p:spPr>
      </p:pic>
    </p:spTree>
    <p:extLst>
      <p:ext uri="{BB962C8B-B14F-4D97-AF65-F5344CB8AC3E}">
        <p14:creationId xmlns:p14="http://schemas.microsoft.com/office/powerpoint/2010/main" val="270519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WHO WE ARE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46238"/>
            <a:ext cx="6034616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6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800" dirty="0" smtClean="0"/>
              <a:t>Territorial Administration on Adult </a:t>
            </a:r>
            <a:endParaRPr lang="en-US" sz="3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00" y="1646238"/>
            <a:ext cx="6790600" cy="4525962"/>
          </a:xfrm>
        </p:spPr>
      </p:pic>
    </p:spTree>
    <p:extLst>
      <p:ext uri="{BB962C8B-B14F-4D97-AF65-F5344CB8AC3E}">
        <p14:creationId xmlns:p14="http://schemas.microsoft.com/office/powerpoint/2010/main" val="6658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590800"/>
            <a:ext cx="7772400" cy="27305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b="0" dirty="0" smtClean="0"/>
              <a:t>We cannot stop natural disasters but we can arm ourselves with knowledge; so many lives wouldn’t be lost if there was enough disaster preparedness.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381000" y="4876800"/>
            <a:ext cx="7772400" cy="1509713"/>
          </a:xfrm>
        </p:spPr>
        <p:txBody>
          <a:bodyPr/>
          <a:lstStyle/>
          <a:p>
            <a:pPr algn="l"/>
            <a:r>
              <a:rPr lang="en-US" dirty="0" smtClean="0"/>
              <a:t>-Petra </a:t>
            </a:r>
            <a:r>
              <a:rPr lang="en-US" dirty="0" err="1" smtClean="0"/>
              <a:t>Nemcova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28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2957513" cy="29800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6980" y="914400"/>
            <a:ext cx="533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Resilience is all about being able to overcome the unexpected. </a:t>
            </a:r>
          </a:p>
          <a:p>
            <a:pPr algn="ctr"/>
            <a:r>
              <a:rPr lang="en-US" sz="4000" dirty="0" smtClean="0"/>
              <a:t>Sustainability is about survival. </a:t>
            </a:r>
          </a:p>
          <a:p>
            <a:pPr algn="ctr"/>
            <a:r>
              <a:rPr lang="en-US" sz="4000" dirty="0" smtClean="0"/>
              <a:t>The goal of resilience is to thrive!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3249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IMPACT WE CAN MAKE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Including </a:t>
            </a:r>
            <a:r>
              <a:rPr lang="en-US" dirty="0"/>
              <a:t>women in </a:t>
            </a:r>
            <a:r>
              <a:rPr lang="en-US" dirty="0" smtClean="0"/>
              <a:t>disaster planning</a:t>
            </a:r>
            <a:r>
              <a:rPr lang="en-US" dirty="0"/>
              <a:t> creates resilience.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Elevating </a:t>
            </a:r>
            <a:r>
              <a:rPr lang="en-US" dirty="0"/>
              <a:t>women’s voices </a:t>
            </a:r>
            <a:r>
              <a:rPr lang="en-US" dirty="0" smtClean="0"/>
              <a:t>can reduce fear and panic during a disaster. It is a risk </a:t>
            </a:r>
            <a:r>
              <a:rPr lang="en-US" dirty="0"/>
              <a:t>reduction and resilience building, with game-changing potential </a:t>
            </a:r>
            <a:r>
              <a:rPr lang="en-US" dirty="0" smtClean="0"/>
              <a:t>for the community.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69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0"/>
            <a:ext cx="9372600" cy="79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1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800" dirty="0" smtClean="0"/>
              <a:t>Women Coalition of </a:t>
            </a:r>
            <a:r>
              <a:rPr lang="en-US" sz="4000" dirty="0" smtClean="0"/>
              <a:t>American</a:t>
            </a:r>
            <a:r>
              <a:rPr lang="en-US" sz="3800" dirty="0" smtClean="0"/>
              <a:t> Samoa</a:t>
            </a:r>
            <a:endParaRPr lang="en-US" sz="3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6088241" cy="4900189"/>
          </a:xfrm>
        </p:spPr>
      </p:pic>
    </p:spTree>
    <p:extLst>
      <p:ext uri="{BB962C8B-B14F-4D97-AF65-F5344CB8AC3E}">
        <p14:creationId xmlns:p14="http://schemas.microsoft.com/office/powerpoint/2010/main" val="354518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295399"/>
            <a:ext cx="64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The WCAS’s </a:t>
            </a:r>
            <a:r>
              <a:rPr lang="en-US" sz="4800" dirty="0"/>
              <a:t>mission is to strengthen, empower, and unite (SEU) the women of American Samoa</a:t>
            </a:r>
          </a:p>
        </p:txBody>
      </p:sp>
    </p:spTree>
    <p:extLst>
      <p:ext uri="{BB962C8B-B14F-4D97-AF65-F5344CB8AC3E}">
        <p14:creationId xmlns:p14="http://schemas.microsoft.com/office/powerpoint/2010/main" val="371902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400" dirty="0" smtClean="0"/>
              <a:t>Engaging with women responders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Access</a:t>
            </a:r>
          </a:p>
          <a:p>
            <a:r>
              <a:rPr lang="en-US" sz="4000" dirty="0" smtClean="0"/>
              <a:t>Understanding</a:t>
            </a:r>
          </a:p>
          <a:p>
            <a:r>
              <a:rPr lang="en-US" sz="4000" dirty="0" smtClean="0"/>
              <a:t>Reach</a:t>
            </a:r>
          </a:p>
          <a:p>
            <a:r>
              <a:rPr lang="en-US" sz="4000" dirty="0" smtClean="0"/>
              <a:t>Voice</a:t>
            </a:r>
          </a:p>
          <a:p>
            <a:r>
              <a:rPr lang="en-US" sz="4000" dirty="0" smtClean="0"/>
              <a:t>Solidarity</a:t>
            </a:r>
          </a:p>
          <a:p>
            <a:r>
              <a:rPr lang="en-US" sz="4000" dirty="0" smtClean="0"/>
              <a:t>Gender transformative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sz="2000" dirty="0" smtClean="0"/>
              <a:t>Women’s resilience to disasters knowledge Hub.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7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Building Security For Family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2544763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3600" dirty="0" smtClean="0"/>
              <a:t>Inadequate housing conditions</a:t>
            </a:r>
          </a:p>
          <a:p>
            <a:pPr>
              <a:lnSpc>
                <a:spcPct val="200000"/>
              </a:lnSpc>
            </a:pPr>
            <a:r>
              <a:rPr lang="en-US" sz="3600" dirty="0" smtClean="0"/>
              <a:t>Lack of financial resources</a:t>
            </a:r>
          </a:p>
          <a:p>
            <a:pPr>
              <a:lnSpc>
                <a:spcPct val="200000"/>
              </a:lnSpc>
            </a:pPr>
            <a:r>
              <a:rPr lang="en-US" sz="3600" dirty="0" smtClean="0"/>
              <a:t>No emergency preparedness plans </a:t>
            </a:r>
          </a:p>
          <a:p>
            <a:pPr>
              <a:lnSpc>
                <a:spcPct val="200000"/>
              </a:lnSpc>
            </a:pPr>
            <a:r>
              <a:rPr lang="en-US" sz="3600" dirty="0" smtClean="0"/>
              <a:t>No communication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762000" y="1474857"/>
            <a:ext cx="29315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Challenges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86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Building Security For Family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2544763"/>
          </a:xfrm>
        </p:spPr>
        <p:txBody>
          <a:bodyPr>
            <a:noAutofit/>
          </a:bodyPr>
          <a:lstStyle/>
          <a:p>
            <a:r>
              <a:rPr lang="en-US" sz="4000" dirty="0" smtClean="0"/>
              <a:t>Empower women to make her house a home</a:t>
            </a:r>
          </a:p>
          <a:p>
            <a:endParaRPr lang="en-US" sz="4000" dirty="0" smtClean="0"/>
          </a:p>
          <a:p>
            <a:r>
              <a:rPr lang="en-US" sz="4000" dirty="0" smtClean="0"/>
              <a:t>Empower women to build a safe and resilient community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762000" y="1474857"/>
            <a:ext cx="54373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Positive reinforcement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61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2424</TotalTime>
  <Words>291</Words>
  <Application>Microsoft Office PowerPoint</Application>
  <PresentationFormat>On-screen Show (4:3)</PresentationFormat>
  <Paragraphs>51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Foundry</vt:lpstr>
      <vt:lpstr>Department of Youth  &amp; Women’s Affairs (DYWA)</vt:lpstr>
      <vt:lpstr>WHO WE ARE</vt:lpstr>
      <vt:lpstr>WHAT IMPACT WE CAN MAKE</vt:lpstr>
      <vt:lpstr>PowerPoint Presentation</vt:lpstr>
      <vt:lpstr>Women Coalition of American Samoa</vt:lpstr>
      <vt:lpstr>PowerPoint Presentation</vt:lpstr>
      <vt:lpstr>Engaging with women responders</vt:lpstr>
      <vt:lpstr>Building Security For Family </vt:lpstr>
      <vt:lpstr>Building Security For Family </vt:lpstr>
      <vt:lpstr>Building Security For Family </vt:lpstr>
      <vt:lpstr>Partners Community  Fair </vt:lpstr>
      <vt:lpstr>Forming Partnerships</vt:lpstr>
      <vt:lpstr>  RECYCLE &amp; REPRODUCE  Plastic Workshop</vt:lpstr>
      <vt:lpstr>PowerPoint Presentation</vt:lpstr>
      <vt:lpstr>PowerPoint Presentation</vt:lpstr>
      <vt:lpstr>PowerPoint Presentation</vt:lpstr>
      <vt:lpstr>Tautua Samoa:  Mental Health Resource Clinic</vt:lpstr>
      <vt:lpstr>AS Homeland Security</vt:lpstr>
      <vt:lpstr>AS Visitors Bureau</vt:lpstr>
      <vt:lpstr>Territorial Administration on Adult </vt:lpstr>
      <vt:lpstr>We cannot stop natural disasters but we can arm ourselves with knowledge; so many lives wouldn’t be lost if there was enough disaster preparedness.  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Forming Partnerships</dc:title>
  <dc:creator>Valued Customer</dc:creator>
  <cp:lastModifiedBy>Valued Customer</cp:lastModifiedBy>
  <cp:revision>16</cp:revision>
  <dcterms:created xsi:type="dcterms:W3CDTF">2023-09-26T03:27:11Z</dcterms:created>
  <dcterms:modified xsi:type="dcterms:W3CDTF">2023-09-27T19:51:59Z</dcterms:modified>
</cp:coreProperties>
</file>