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11102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259794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5037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474994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679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1970982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3293494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156689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386334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333221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137583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76939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181081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331654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170608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370385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889FB-6E69-42F8-98BF-E2255768DEDD}" type="datetimeFigureOut">
              <a:rPr lang="en-AS" smtClean="0"/>
              <a:t>12/18/2023</a:t>
            </a:fld>
            <a:endParaRPr lang="en-A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E702BD-DBF2-4434-AE08-37F84FF71BAC}" type="slidenum">
              <a:rPr lang="en-AS" smtClean="0"/>
              <a:t>‹#›</a:t>
            </a:fld>
            <a:endParaRPr lang="en-AS"/>
          </a:p>
        </p:txBody>
      </p:sp>
    </p:spTree>
    <p:extLst>
      <p:ext uri="{BB962C8B-B14F-4D97-AF65-F5344CB8AC3E}">
        <p14:creationId xmlns:p14="http://schemas.microsoft.com/office/powerpoint/2010/main" val="401449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F90D-128A-B80A-2C14-666D51C0F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47" y="2750370"/>
            <a:ext cx="11960086" cy="25940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AS-EPA’S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ROLE IN STRENGTHENING DISASTER RESILIENCE </a:t>
            </a:r>
            <a:endParaRPr lang="en-AS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American Samoa EPA logo">
            <a:extLst>
              <a:ext uri="{FF2B5EF4-FFF2-40B4-BE49-F238E27FC236}">
                <a16:creationId xmlns:a16="http://schemas.microsoft.com/office/drawing/2014/main" id="{E7F27B23-A532-D322-913E-F2FD85722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965" y="131355"/>
            <a:ext cx="2152069" cy="216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49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03BE-F585-8733-7566-70D6E644E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90" y="2567136"/>
            <a:ext cx="10783904" cy="38847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Regulatory Role:</a:t>
            </a:r>
          </a:p>
          <a:p>
            <a:r>
              <a:rPr lang="en-US" sz="2400" dirty="0"/>
              <a:t>Safe Drinking Water</a:t>
            </a:r>
          </a:p>
          <a:p>
            <a:r>
              <a:rPr lang="en-US" sz="2400" dirty="0"/>
              <a:t>Water Quality/Non-Point Source</a:t>
            </a:r>
          </a:p>
          <a:p>
            <a:r>
              <a:rPr lang="en-US" sz="2400" dirty="0"/>
              <a:t>Water Laboratory</a:t>
            </a:r>
          </a:p>
          <a:p>
            <a:r>
              <a:rPr lang="en-US" sz="2400" dirty="0"/>
              <a:t>HazMat/</a:t>
            </a:r>
            <a:r>
              <a:rPr lang="en-US" sz="2400" dirty="0" err="1"/>
              <a:t>HazWaste</a:t>
            </a:r>
            <a:endParaRPr lang="en-US" sz="2400" dirty="0"/>
          </a:p>
          <a:p>
            <a:r>
              <a:rPr lang="en-US" sz="2400" dirty="0"/>
              <a:t>Pesticide</a:t>
            </a:r>
          </a:p>
          <a:p>
            <a:r>
              <a:rPr lang="en-US" sz="2400" dirty="0"/>
              <a:t>Air Quality</a:t>
            </a:r>
          </a:p>
          <a:p>
            <a:r>
              <a:rPr lang="en-US" sz="2400" dirty="0"/>
              <a:t>Solid Waste</a:t>
            </a:r>
            <a:endParaRPr lang="en-AS" sz="2400" dirty="0"/>
          </a:p>
        </p:txBody>
      </p:sp>
      <p:pic>
        <p:nvPicPr>
          <p:cNvPr id="4" name="Picture 2" descr="Image result for American Samoa EPA logo">
            <a:extLst>
              <a:ext uri="{FF2B5EF4-FFF2-40B4-BE49-F238E27FC236}">
                <a16:creationId xmlns:a16="http://schemas.microsoft.com/office/drawing/2014/main" id="{0415994D-DB30-3153-9DB1-A52C1CB45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052" y="119996"/>
            <a:ext cx="2152069" cy="216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26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03BE-F585-8733-7566-70D6E644E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976" y="2567136"/>
            <a:ext cx="10774018" cy="4225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Strengthening Resilience </a:t>
            </a:r>
          </a:p>
          <a:p>
            <a:r>
              <a:rPr lang="en-US" sz="2400" b="1" dirty="0"/>
              <a:t>Drinking Water and Waste Water Infrastructures through SRF</a:t>
            </a:r>
          </a:p>
          <a:p>
            <a:r>
              <a:rPr lang="en-US" sz="2400" b="1" dirty="0"/>
              <a:t>Conducting Laboratory Analysis of:</a:t>
            </a:r>
            <a:br>
              <a:rPr lang="en-US" sz="2400" b="1" dirty="0"/>
            </a:br>
            <a:r>
              <a:rPr lang="en-US" sz="2400" b="1" dirty="0"/>
              <a:t>- Drinking Water – Public Water System </a:t>
            </a:r>
            <a:br>
              <a:rPr lang="en-US" sz="2400" b="1" dirty="0"/>
            </a:br>
            <a:r>
              <a:rPr lang="en-US" sz="2400" b="1" dirty="0"/>
              <a:t>- Water Vending Machines </a:t>
            </a:r>
            <a:br>
              <a:rPr lang="en-US" sz="2400" b="1" dirty="0"/>
            </a:br>
            <a:r>
              <a:rPr lang="en-US" sz="2400" b="1" dirty="0"/>
              <a:t>- Beaches and Streams  </a:t>
            </a:r>
          </a:p>
          <a:p>
            <a:r>
              <a:rPr lang="en-US" sz="2400" b="1" dirty="0"/>
              <a:t>Resilience Through our Collaborative PNRS Work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4" name="Picture 2" descr="Image result for American Samoa EPA logo">
            <a:extLst>
              <a:ext uri="{FF2B5EF4-FFF2-40B4-BE49-F238E27FC236}">
                <a16:creationId xmlns:a16="http://schemas.microsoft.com/office/drawing/2014/main" id="{0415994D-DB30-3153-9DB1-A52C1CB45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052" y="119996"/>
            <a:ext cx="2152069" cy="216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6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F03BE-F585-8733-7566-70D6E644E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976" y="2567136"/>
            <a:ext cx="10774018" cy="4225550"/>
          </a:xfrm>
        </p:spPr>
        <p:txBody>
          <a:bodyPr>
            <a:normAutofit lnSpcReduction="10000"/>
          </a:bodyPr>
          <a:lstStyle/>
          <a:p>
            <a:r>
              <a:rPr lang="en-US" sz="3500" b="1" dirty="0"/>
              <a:t>DISASTER MANAGEMENT RESPONSIBILITIES: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Drinking Water and Water Quality Laboratory Analysis:</a:t>
            </a:r>
          </a:p>
          <a:p>
            <a:pPr marL="857250" lvl="1" indent="-457200"/>
            <a:r>
              <a:rPr lang="en-US" sz="2200" b="1" u="sng" dirty="0"/>
              <a:t>Pre-disaster</a:t>
            </a:r>
            <a:r>
              <a:rPr lang="en-US" sz="2200" b="1" dirty="0"/>
              <a:t> programs to secure drinking water resources</a:t>
            </a:r>
          </a:p>
          <a:p>
            <a:pPr marL="857250" lvl="1" indent="-457200"/>
            <a:r>
              <a:rPr lang="en-US" sz="2200" b="1" u="sng" dirty="0"/>
              <a:t>Post Disaster:</a:t>
            </a:r>
            <a:r>
              <a:rPr lang="en-US" sz="2200" b="1" dirty="0"/>
              <a:t> Working with ASPA, water vending and bottling companies to ensure water is safe for public consumption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Hazardous Materials/Waste Response and Recovery:</a:t>
            </a:r>
          </a:p>
          <a:p>
            <a:pPr marL="857250" lvl="1" indent="-457200"/>
            <a:r>
              <a:rPr lang="en-US" sz="2200" b="1" u="sng" dirty="0"/>
              <a:t>Pre-disaster</a:t>
            </a:r>
            <a:r>
              <a:rPr lang="en-US" sz="2200" b="1" dirty="0"/>
              <a:t> programs to ensure HazMat and chemicals are securely stored and Facility Response Plans are in place</a:t>
            </a:r>
          </a:p>
          <a:p>
            <a:pPr marL="857250" lvl="1" indent="-457200"/>
            <a:r>
              <a:rPr lang="en-US" sz="2200" b="1" u="sng" dirty="0"/>
              <a:t>During and Post Disaster: </a:t>
            </a:r>
            <a:r>
              <a:rPr lang="en-US" sz="2200" b="1" dirty="0"/>
              <a:t>Working with HazMat Team to ensure chemical/petroleum spills and releases are contained </a:t>
            </a:r>
          </a:p>
          <a:p>
            <a:pPr marL="857250" lvl="1" indent="-457200"/>
            <a:endParaRPr lang="en-US" sz="2200" b="1" dirty="0"/>
          </a:p>
        </p:txBody>
      </p:sp>
      <p:pic>
        <p:nvPicPr>
          <p:cNvPr id="4" name="Picture 2" descr="Image result for American Samoa EPA logo">
            <a:extLst>
              <a:ext uri="{FF2B5EF4-FFF2-40B4-BE49-F238E27FC236}">
                <a16:creationId xmlns:a16="http://schemas.microsoft.com/office/drawing/2014/main" id="{0415994D-DB30-3153-9DB1-A52C1CB45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052" y="119996"/>
            <a:ext cx="2152069" cy="216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0232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150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AS-EPA’S ROLE IN STRENGTHENING DISASTER RESILIENCE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AS-EPA’S ROLE IN STRENGTHENING DISASTER RESILIENCE</dc:title>
  <dc:creator>willsili@hotmail.com</dc:creator>
  <cp:lastModifiedBy>Camilla Poufa</cp:lastModifiedBy>
  <cp:revision>3</cp:revision>
  <dcterms:created xsi:type="dcterms:W3CDTF">2023-09-28T05:10:49Z</dcterms:created>
  <dcterms:modified xsi:type="dcterms:W3CDTF">2023-12-18T21:47:31Z</dcterms:modified>
</cp:coreProperties>
</file>